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72949" autoAdjust="0"/>
  </p:normalViewPr>
  <p:slideViewPr>
    <p:cSldViewPr>
      <p:cViewPr varScale="1">
        <p:scale>
          <a:sx n="54" d="100"/>
          <a:sy n="54" d="100"/>
        </p:scale>
        <p:origin x="-183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750E4-9CEB-4D7E-92D0-0C7C75CC9615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F1F62-8BDB-4C20-8DBA-1E37E03D7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49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ASCEND as a step towards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CubeSat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ASCEND Program is being used to improve our capabilities significantly. Starting from shrinking electronics from large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thruhole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based designs to modern surface mount, and large carbon fiber boxes to a 2U cubesat-like structure. A new (freshman majority) team has also been built, who over the past year have learned many new technical skills with an emphasis on doing work correctly and to a high standard.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F1F62-8BDB-4C20-8DBA-1E37E03D7E8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38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F1E5-C6DA-454C-9699-8D136F89570C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FC62-426D-4CB9-A376-35ECA67D2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427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F1E5-C6DA-454C-9699-8D136F89570C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FC62-426D-4CB9-A376-35ECA67D2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97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F1E5-C6DA-454C-9699-8D136F89570C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FC62-426D-4CB9-A376-35ECA67D2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39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F1E5-C6DA-454C-9699-8D136F89570C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FC62-426D-4CB9-A376-35ECA67D2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83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F1E5-C6DA-454C-9699-8D136F89570C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FC62-426D-4CB9-A376-35ECA67D2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994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F1E5-C6DA-454C-9699-8D136F89570C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FC62-426D-4CB9-A376-35ECA67D2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074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F1E5-C6DA-454C-9699-8D136F89570C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FC62-426D-4CB9-A376-35ECA67D2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4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F1E5-C6DA-454C-9699-8D136F89570C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FC62-426D-4CB9-A376-35ECA67D2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96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F1E5-C6DA-454C-9699-8D136F89570C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FC62-426D-4CB9-A376-35ECA67D2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807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F1E5-C6DA-454C-9699-8D136F89570C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FC62-426D-4CB9-A376-35ECA67D2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63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F1E5-C6DA-454C-9699-8D136F89570C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FC62-426D-4CB9-A376-35ECA67D2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1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7F1E5-C6DA-454C-9699-8D136F89570C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BFC62-426D-4CB9-A376-35ECA67D2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424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ASCEND as a step towards </a:t>
            </a:r>
            <a:r>
              <a:rPr lang="en-US" dirty="0" smtClean="0"/>
              <a:t>a </a:t>
            </a:r>
            <a:r>
              <a:rPr lang="en-US" dirty="0" err="1" smtClean="0"/>
              <a:t>CubeSat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54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ASCEND program previously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Oversized for their task</a:t>
            </a:r>
          </a:p>
          <a:p>
            <a:r>
              <a:rPr lang="en-US" dirty="0" smtClean="0"/>
              <a:t>No well defined goal</a:t>
            </a:r>
          </a:p>
          <a:p>
            <a:r>
              <a:rPr lang="en-US" dirty="0" smtClean="0"/>
              <a:t>Primitive electronics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348706"/>
            <a:ext cx="4038600" cy="3028950"/>
          </a:xfrm>
        </p:spPr>
      </p:pic>
    </p:spTree>
    <p:extLst>
      <p:ext uri="{BB962C8B-B14F-4D97-AF65-F5344CB8AC3E}">
        <p14:creationId xmlns:p14="http://schemas.microsoft.com/office/powerpoint/2010/main" val="301612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CubeSat</a:t>
            </a:r>
            <a:r>
              <a:rPr lang="en-US" dirty="0" smtClean="0"/>
              <a:t> Goal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10x10x10cm </a:t>
            </a:r>
            <a:r>
              <a:rPr lang="en-US" dirty="0" err="1" smtClean="0"/>
              <a:t>nanosat</a:t>
            </a:r>
            <a:endParaRPr lang="en-US" dirty="0" smtClean="0"/>
          </a:p>
          <a:p>
            <a:r>
              <a:rPr lang="en-US" dirty="0" smtClean="0"/>
              <a:t>Our mission: Software defined ADS-B receiver</a:t>
            </a:r>
          </a:p>
          <a:p>
            <a:r>
              <a:rPr lang="en-US" dirty="0" smtClean="0"/>
              <a:t>Much more capability using modern components</a:t>
            </a:r>
          </a:p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348706"/>
            <a:ext cx="4038600" cy="3028950"/>
          </a:xfrm>
        </p:spPr>
      </p:pic>
    </p:spTree>
    <p:extLst>
      <p:ext uri="{BB962C8B-B14F-4D97-AF65-F5344CB8AC3E}">
        <p14:creationId xmlns:p14="http://schemas.microsoft.com/office/powerpoint/2010/main" val="123152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capabilities and Freshman Training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PCB workshop</a:t>
            </a:r>
          </a:p>
          <a:p>
            <a:pPr lvl="1"/>
            <a:r>
              <a:rPr lang="en-US" dirty="0" smtClean="0"/>
              <a:t>Basic PCB design</a:t>
            </a:r>
          </a:p>
          <a:p>
            <a:pPr lvl="1"/>
            <a:r>
              <a:rPr lang="en-US" dirty="0" smtClean="0"/>
              <a:t>Thru-hole soldering</a:t>
            </a:r>
          </a:p>
          <a:p>
            <a:pPr lvl="1"/>
            <a:r>
              <a:rPr lang="en-US" dirty="0" smtClean="0"/>
              <a:t>Surface mount (by hand and using our reflow oven)</a:t>
            </a:r>
          </a:p>
          <a:p>
            <a:r>
              <a:rPr lang="en-US" dirty="0" smtClean="0"/>
              <a:t>Emphasis on quality and asking questions</a:t>
            </a:r>
          </a:p>
          <a:p>
            <a:r>
              <a:rPr lang="en-US" dirty="0" smtClean="0"/>
              <a:t>Reliability testing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348706"/>
            <a:ext cx="4038600" cy="3028950"/>
          </a:xfrm>
        </p:spPr>
      </p:pic>
    </p:spTree>
    <p:extLst>
      <p:ext uri="{BB962C8B-B14F-4D97-AF65-F5344CB8AC3E}">
        <p14:creationId xmlns:p14="http://schemas.microsoft.com/office/powerpoint/2010/main" val="186311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Structures team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Working towards improving in-house machining and metal working ability</a:t>
            </a:r>
          </a:p>
          <a:p>
            <a:r>
              <a:rPr lang="en-US" dirty="0" smtClean="0"/>
              <a:t>Used a basic </a:t>
            </a:r>
            <a:r>
              <a:rPr lang="en-US" dirty="0" err="1" smtClean="0"/>
              <a:t>CubeSat</a:t>
            </a:r>
            <a:r>
              <a:rPr lang="en-US" dirty="0" smtClean="0"/>
              <a:t> framework for the March 31 ASCEND flight</a:t>
            </a:r>
          </a:p>
          <a:p>
            <a:r>
              <a:rPr lang="en-US" dirty="0" smtClean="0"/>
              <a:t>A new fully </a:t>
            </a:r>
            <a:r>
              <a:rPr lang="en-US" dirty="0" err="1" smtClean="0"/>
              <a:t>CubeSat</a:t>
            </a:r>
            <a:r>
              <a:rPr lang="en-US" dirty="0" smtClean="0"/>
              <a:t> compatible design currently being made for the next flight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415350"/>
            <a:ext cx="4038600" cy="2895662"/>
          </a:xfrm>
        </p:spPr>
      </p:pic>
    </p:spTree>
    <p:extLst>
      <p:ext uri="{BB962C8B-B14F-4D97-AF65-F5344CB8AC3E}">
        <p14:creationId xmlns:p14="http://schemas.microsoft.com/office/powerpoint/2010/main" val="17977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06" y="1600200"/>
            <a:ext cx="6304388" cy="4525963"/>
          </a:xfrm>
        </p:spPr>
      </p:pic>
    </p:spTree>
    <p:extLst>
      <p:ext uri="{BB962C8B-B14F-4D97-AF65-F5344CB8AC3E}">
        <p14:creationId xmlns:p14="http://schemas.microsoft.com/office/powerpoint/2010/main" val="406716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356052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Electronics design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0402 passive components</a:t>
            </a:r>
          </a:p>
          <a:p>
            <a:r>
              <a:rPr lang="en-US" dirty="0" smtClean="0"/>
              <a:t>Live bidirectional telemetry (900mHz)</a:t>
            </a:r>
          </a:p>
          <a:p>
            <a:r>
              <a:rPr lang="en-US" dirty="0" smtClean="0"/>
              <a:t>Custom </a:t>
            </a:r>
            <a:r>
              <a:rPr lang="en-US" dirty="0" err="1" smtClean="0"/>
              <a:t>pcbs</a:t>
            </a:r>
            <a:r>
              <a:rPr lang="en-US" dirty="0" smtClean="0"/>
              <a:t> for all new designs</a:t>
            </a:r>
          </a:p>
          <a:p>
            <a:r>
              <a:rPr lang="en-US" dirty="0" smtClean="0"/>
              <a:t>PC104 physical standard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Photo of </a:t>
            </a:r>
            <a:r>
              <a:rPr lang="en-US" dirty="0" err="1" smtClean="0"/>
              <a:t>geiger</a:t>
            </a:r>
            <a:r>
              <a:rPr lang="en-US" dirty="0" smtClean="0"/>
              <a:t> </a:t>
            </a:r>
            <a:r>
              <a:rPr lang="en-US" dirty="0" err="1" smtClean="0"/>
              <a:t>pcb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77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Photo of radios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54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139</Words>
  <Application>Microsoft Office PowerPoint</Application>
  <PresentationFormat>On-screen Show (4:3)</PresentationFormat>
  <Paragraphs>31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ASCEND as a step towards a CubeSat </vt:lpstr>
      <vt:lpstr>ASCEND program previously </vt:lpstr>
      <vt:lpstr>CubeSat Goal</vt:lpstr>
      <vt:lpstr>New capabilities and Freshman Training </vt:lpstr>
      <vt:lpstr>New Structures team</vt:lpstr>
      <vt:lpstr>PowerPoint Presentation</vt:lpstr>
      <vt:lpstr>PowerPoint Presentation</vt:lpstr>
      <vt:lpstr>New Electronics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buffalo</dc:creator>
  <cp:lastModifiedBy>buffalo</cp:lastModifiedBy>
  <cp:revision>10</cp:revision>
  <dcterms:created xsi:type="dcterms:W3CDTF">2012-04-19T04:07:10Z</dcterms:created>
  <dcterms:modified xsi:type="dcterms:W3CDTF">2012-04-19T12:32:03Z</dcterms:modified>
</cp:coreProperties>
</file>